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00"/>
    <p:restoredTop sz="94657"/>
  </p:normalViewPr>
  <p:slideViewPr>
    <p:cSldViewPr snapToGrid="0">
      <p:cViewPr varScale="1">
        <p:scale>
          <a:sx n="86" d="100"/>
          <a:sy n="86" d="100"/>
        </p:scale>
        <p:origin x="3136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52731-85DD-EB4A-BA62-C4A792FC32B8}" type="datetimeFigureOut">
              <a:rPr kumimoji="1" lang="ja-JP" altLang="en-US" smtClean="0"/>
              <a:t>2025/9/8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FAFB2-3981-1740-949E-2A96EAA44B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3399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52731-85DD-EB4A-BA62-C4A792FC32B8}" type="datetimeFigureOut">
              <a:rPr kumimoji="1" lang="ja-JP" altLang="en-US" smtClean="0"/>
              <a:t>2025/9/8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FAFB2-3981-1740-949E-2A96EAA44B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3864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52731-85DD-EB4A-BA62-C4A792FC32B8}" type="datetimeFigureOut">
              <a:rPr kumimoji="1" lang="ja-JP" altLang="en-US" smtClean="0"/>
              <a:t>2025/9/8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FAFB2-3981-1740-949E-2A96EAA44B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1283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52731-85DD-EB4A-BA62-C4A792FC32B8}" type="datetimeFigureOut">
              <a:rPr kumimoji="1" lang="ja-JP" altLang="en-US" smtClean="0"/>
              <a:t>2025/9/8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FAFB2-3981-1740-949E-2A96EAA44B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6729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52731-85DD-EB4A-BA62-C4A792FC32B8}" type="datetimeFigureOut">
              <a:rPr kumimoji="1" lang="ja-JP" altLang="en-US" smtClean="0"/>
              <a:t>2025/9/8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FAFB2-3981-1740-949E-2A96EAA44B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2564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52731-85DD-EB4A-BA62-C4A792FC32B8}" type="datetimeFigureOut">
              <a:rPr kumimoji="1" lang="ja-JP" altLang="en-US" smtClean="0"/>
              <a:t>2025/9/8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FAFB2-3981-1740-949E-2A96EAA44B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0926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52731-85DD-EB4A-BA62-C4A792FC32B8}" type="datetimeFigureOut">
              <a:rPr kumimoji="1" lang="ja-JP" altLang="en-US" smtClean="0"/>
              <a:t>2025/9/8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FAFB2-3981-1740-949E-2A96EAA44B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2319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52731-85DD-EB4A-BA62-C4A792FC32B8}" type="datetimeFigureOut">
              <a:rPr kumimoji="1" lang="ja-JP" altLang="en-US" smtClean="0"/>
              <a:t>2025/9/8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FAFB2-3981-1740-949E-2A96EAA44B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465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52731-85DD-EB4A-BA62-C4A792FC32B8}" type="datetimeFigureOut">
              <a:rPr kumimoji="1" lang="ja-JP" altLang="en-US" smtClean="0"/>
              <a:t>2025/9/8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FAFB2-3981-1740-949E-2A96EAA44B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3148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2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52731-85DD-EB4A-BA62-C4A792FC32B8}" type="datetimeFigureOut">
              <a:rPr kumimoji="1" lang="ja-JP" altLang="en-US" smtClean="0"/>
              <a:t>2025/9/8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FAFB2-3981-1740-949E-2A96EAA44B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1033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2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52731-85DD-EB4A-BA62-C4A792FC32B8}" type="datetimeFigureOut">
              <a:rPr kumimoji="1" lang="ja-JP" altLang="en-US" smtClean="0"/>
              <a:t>2025/9/8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FAFB2-3981-1740-949E-2A96EAA44B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2246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252731-85DD-EB4A-BA62-C4A792FC32B8}" type="datetimeFigureOut">
              <a:rPr kumimoji="1" lang="ja-JP" altLang="en-US" smtClean="0"/>
              <a:t>2025/9/8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3FAFB2-3981-1740-949E-2A96EAA44B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0633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5D00C6-EB11-CAF6-4B0B-9E7F98174B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DD94ED5-1A5C-A7FA-11B9-7601A100F0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5" name="図 4" descr="テキスト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6447A1F6-7F41-8DC5-07E3-0E7BB2F0EF3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0B291E8-3ED2-9A64-296D-87F8C99C1A08}"/>
              </a:ext>
            </a:extLst>
          </p:cNvPr>
          <p:cNvSpPr txBox="1"/>
          <p:nvPr/>
        </p:nvSpPr>
        <p:spPr>
          <a:xfrm>
            <a:off x="1193370" y="7542931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>
                <a:solidFill>
                  <a:srgbClr val="FF0000"/>
                </a:solidFill>
                <a:highlight>
                  <a:srgbClr val="FFFF00"/>
                </a:highlight>
              </a:rPr>
              <a:t>ここに文字を入力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063AF32-97C6-8DD8-0C20-618DD8D25B38}"/>
              </a:ext>
            </a:extLst>
          </p:cNvPr>
          <p:cNvSpPr txBox="1"/>
          <p:nvPr/>
        </p:nvSpPr>
        <p:spPr>
          <a:xfrm>
            <a:off x="5579324" y="9075187"/>
            <a:ext cx="108234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00">
                <a:solidFill>
                  <a:srgbClr val="FF0000"/>
                </a:solidFill>
                <a:highlight>
                  <a:srgbClr val="FFFF00"/>
                </a:highlight>
              </a:rPr>
              <a:t>ここに担当者名を入力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B078577-3058-A5EC-6FD5-64FAE7304FA0}"/>
              </a:ext>
            </a:extLst>
          </p:cNvPr>
          <p:cNvSpPr txBox="1"/>
          <p:nvPr/>
        </p:nvSpPr>
        <p:spPr>
          <a:xfrm>
            <a:off x="4437087" y="8730964"/>
            <a:ext cx="214997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>
                <a:solidFill>
                  <a:srgbClr val="FF0000"/>
                </a:solidFill>
                <a:highlight>
                  <a:srgbClr val="FFFF00"/>
                </a:highlight>
              </a:rPr>
              <a:t>ここに連絡方法や連絡先を入力</a:t>
            </a:r>
          </a:p>
        </p:txBody>
      </p:sp>
    </p:spTree>
    <p:extLst>
      <p:ext uri="{BB962C8B-B14F-4D97-AF65-F5344CB8AC3E}">
        <p14:creationId xmlns:p14="http://schemas.microsoft.com/office/powerpoint/2010/main" val="24756862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18</Words>
  <Application>Microsoft Macintosh PowerPoint</Application>
  <PresentationFormat>A4 210 x 297 mm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ryton.0127@gmail.com</dc:creator>
  <cp:lastModifiedBy>ryton.0127@gmail.com</cp:lastModifiedBy>
  <cp:revision>1</cp:revision>
  <dcterms:created xsi:type="dcterms:W3CDTF">2025-09-07T15:14:11Z</dcterms:created>
  <dcterms:modified xsi:type="dcterms:W3CDTF">2025-09-07T15:21:03Z</dcterms:modified>
</cp:coreProperties>
</file>