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5" d="100"/>
          <a:sy n="75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8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94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9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49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5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2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53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A3EC-ED0E-EB4F-8658-EDD3DC64A06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F6B5-551A-3D4F-B507-8692322BF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14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8D31FFC-013C-7E29-5CD0-A6BB658A7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" b="2"/>
          <a:stretch/>
        </p:blipFill>
        <p:spPr>
          <a:xfrm>
            <a:off x="20" y="10"/>
            <a:ext cx="7559655" cy="106918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37FB5C-8EF8-1C54-2273-C5FFDB875FCE}"/>
              </a:ext>
            </a:extLst>
          </p:cNvPr>
          <p:cNvSpPr txBox="1"/>
          <p:nvPr/>
        </p:nvSpPr>
        <p:spPr>
          <a:xfrm>
            <a:off x="985838" y="8127998"/>
            <a:ext cx="279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ここに文字を入力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E64EB-38E1-2880-822C-3C6198B5EF32}"/>
              </a:ext>
            </a:extLst>
          </p:cNvPr>
          <p:cNvSpPr txBox="1"/>
          <p:nvPr/>
        </p:nvSpPr>
        <p:spPr>
          <a:xfrm>
            <a:off x="5283203" y="9431863"/>
            <a:ext cx="1523998" cy="28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ここに文字を入力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F858B5-9784-543D-7B13-ABE71E783E0C}"/>
              </a:ext>
            </a:extLst>
          </p:cNvPr>
          <p:cNvSpPr txBox="1"/>
          <p:nvPr/>
        </p:nvSpPr>
        <p:spPr>
          <a:xfrm>
            <a:off x="6079071" y="9765498"/>
            <a:ext cx="1523998" cy="28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ここに文字を入力</a:t>
            </a:r>
          </a:p>
        </p:txBody>
      </p:sp>
    </p:spTree>
    <p:extLst>
      <p:ext uri="{BB962C8B-B14F-4D97-AF65-F5344CB8AC3E}">
        <p14:creationId xmlns:p14="http://schemas.microsoft.com/office/powerpoint/2010/main" val="346501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15</Words>
  <Application>Microsoft Macintosh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  Yuiko</dc:creator>
  <cp:lastModifiedBy>Inoue  Yuiko</cp:lastModifiedBy>
  <cp:revision>1</cp:revision>
  <dcterms:created xsi:type="dcterms:W3CDTF">2023-08-04T06:16:41Z</dcterms:created>
  <dcterms:modified xsi:type="dcterms:W3CDTF">2023-08-04T06:20:07Z</dcterms:modified>
</cp:coreProperties>
</file>